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AD6073-1CDF-4A16-A911-711367202943}" type="datetimeFigureOut">
              <a:rPr lang="ru-RU" smtClean="0"/>
              <a:t>10.01.2020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7C8C93-5748-4579-BB4D-D4C7C7BC89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198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ru-RU" altLang="ru-RU" smtClean="0">
              <a:cs typeface="Arial" charset="0"/>
            </a:endParaRPr>
          </a:p>
        </p:txBody>
      </p:sp>
      <p:sp>
        <p:nvSpPr>
          <p:cNvPr id="583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0300B3D-8E78-4AA5-A814-0220BE1F1A41}" type="slidenum">
              <a:rPr lang="ru-RU" altLang="ru-RU" smtClean="0">
                <a:latin typeface="Arial" charset="0"/>
                <a:cs typeface="Arial" charset="0"/>
              </a:rPr>
              <a:pPr/>
              <a:t>1</a:t>
            </a:fld>
            <a:endParaRPr lang="ru-RU" altLang="ru-RU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ru-RU" altLang="ru-RU" smtClean="0">
              <a:cs typeface="Arial" charset="0"/>
            </a:endParaRPr>
          </a:p>
        </p:txBody>
      </p:sp>
      <p:sp>
        <p:nvSpPr>
          <p:cNvPr id="593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FF83AA1-ED34-4A78-A72F-C2B97167ED88}" type="slidenum">
              <a:rPr lang="ru-RU" altLang="ru-RU" smtClean="0">
                <a:latin typeface="Arial" charset="0"/>
                <a:cs typeface="Arial" charset="0"/>
              </a:rPr>
              <a:pPr/>
              <a:t>2</a:t>
            </a:fld>
            <a:endParaRPr lang="ru-RU" altLang="ru-RU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1285875" y="1357313"/>
            <a:ext cx="7858125" cy="31432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+mn-lt"/>
              </a:rPr>
              <a:t/>
            </a:r>
            <a:br>
              <a:rPr lang="ru-RU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+mn-lt"/>
              </a:rPr>
            </a:br>
            <a:endParaRPr lang="ru-RU" altLang="ru-RU" sz="2000" dirty="0" smtClean="0">
              <a:solidFill>
                <a:srgbClr val="23538D"/>
              </a:solidFill>
              <a:latin typeface="+mn-lt"/>
            </a:endParaRPr>
          </a:p>
        </p:txBody>
      </p:sp>
      <p:sp>
        <p:nvSpPr>
          <p:cNvPr id="99329" name="Rectangle 1"/>
          <p:cNvSpPr>
            <a:spLocks noChangeArrowheads="1"/>
          </p:cNvSpPr>
          <p:nvPr/>
        </p:nvSpPr>
        <p:spPr bwMode="auto">
          <a:xfrm>
            <a:off x="1043608" y="332656"/>
            <a:ext cx="7488831" cy="61247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ru-RU" sz="1400" b="0" dirty="0">
                <a:cs typeface="Times New Roman" pitchFamily="18" charset="0"/>
              </a:rPr>
              <a:t>ГОСУДАРСТВЕННАЯ САНИТАРНО - ЭПИДЕМИОЛОГИЧЕСКАЯ СЛУЖБА</a:t>
            </a:r>
          </a:p>
          <a:p>
            <a:pPr algn="ctr" eaLnBrk="0" hangingPunct="0">
              <a:defRPr/>
            </a:pPr>
            <a:r>
              <a:rPr lang="ru-RU" sz="1400" b="0" dirty="0">
                <a:cs typeface="Times New Roman" pitchFamily="18" charset="0"/>
              </a:rPr>
              <a:t>РОССИЙСКОЙ ФЕДЕРАЦИИ</a:t>
            </a:r>
            <a:endParaRPr lang="ru-RU" sz="1400" b="0" dirty="0"/>
          </a:p>
          <a:p>
            <a:pPr algn="ctr" eaLnBrk="0" hangingPunct="0">
              <a:defRPr/>
            </a:pPr>
            <a:r>
              <a:rPr lang="ru-RU" sz="1400" b="0" dirty="0">
                <a:cs typeface="Times New Roman" pitchFamily="18" charset="0"/>
              </a:rPr>
              <a:t>             ГЛАВНЫЙ ГОСУДАРСТВЕННЫЙ САНИТАРНЫЙ ВРАЧ</a:t>
            </a:r>
            <a:endParaRPr lang="ru-RU" sz="1400" b="0" dirty="0"/>
          </a:p>
          <a:p>
            <a:pPr algn="ctr" eaLnBrk="0" hangingPunct="0">
              <a:defRPr/>
            </a:pPr>
            <a:r>
              <a:rPr lang="ru-RU" sz="1400" b="0" dirty="0">
                <a:cs typeface="Times New Roman" pitchFamily="18" charset="0"/>
              </a:rPr>
              <a:t>               ____________________________________</a:t>
            </a:r>
            <a:endParaRPr lang="ru-RU" sz="1400" b="0" dirty="0"/>
          </a:p>
          <a:p>
            <a:pPr algn="ctr" eaLnBrk="0" hangingPunct="0">
              <a:defRPr/>
            </a:pPr>
            <a:r>
              <a:rPr lang="ru-RU" sz="1400" b="0" dirty="0">
                <a:cs typeface="Times New Roman" pitchFamily="18" charset="0"/>
              </a:rPr>
              <a:t>               (наименование территории, ведомства)</a:t>
            </a:r>
            <a:endParaRPr lang="ru-RU" sz="1400" b="0" dirty="0"/>
          </a:p>
          <a:p>
            <a:pPr algn="ctr" eaLnBrk="0" hangingPunct="0">
              <a:defRPr/>
            </a:pPr>
            <a:r>
              <a:rPr lang="ru-RU" sz="1400" b="0" dirty="0">
                <a:cs typeface="Times New Roman" pitchFamily="18" charset="0"/>
              </a:rPr>
              <a:t>            </a:t>
            </a:r>
          </a:p>
          <a:p>
            <a:pPr algn="ctr" eaLnBrk="0" hangingPunct="0">
              <a:defRPr/>
            </a:pPr>
            <a:r>
              <a:rPr lang="ru-RU" sz="1400" b="1" dirty="0">
                <a:cs typeface="Times New Roman" pitchFamily="18" charset="0"/>
              </a:rPr>
              <a:t>САНИТАРНО - ЭПИДЕМИОЛОГИЧЕСКОЕ ЗАКЛЮЧЕНИЕ</a:t>
            </a:r>
            <a:endParaRPr lang="ru-RU" sz="1400" b="1" dirty="0"/>
          </a:p>
          <a:p>
            <a:pPr algn="ctr" eaLnBrk="0" hangingPunct="0">
              <a:defRPr/>
            </a:pPr>
            <a:r>
              <a:rPr lang="ru-RU" sz="1400" b="0" dirty="0">
                <a:cs typeface="Times New Roman" pitchFamily="18" charset="0"/>
              </a:rPr>
              <a:t>                     N _____ ОТ _____________</a:t>
            </a:r>
          </a:p>
          <a:p>
            <a:pPr algn="ctr" eaLnBrk="0" hangingPunct="0">
              <a:defRPr/>
            </a:pPr>
            <a:endParaRPr lang="ru-RU" sz="1400" b="0" dirty="0"/>
          </a:p>
          <a:p>
            <a:pPr eaLnBrk="0" hangingPunct="0">
              <a:defRPr/>
            </a:pPr>
            <a:r>
              <a:rPr lang="ru-RU" sz="1400" b="0" dirty="0">
                <a:cs typeface="Times New Roman" pitchFamily="18" charset="0"/>
              </a:rPr>
              <a:t>Настоящим     санитарно    -    эпидемиологическим     заключением удостоверяется, что    продукция,   представляющая   потенциальную опасность для человека: _________________________________________________________</a:t>
            </a:r>
            <a:endParaRPr lang="ru-RU" sz="1400" b="0" dirty="0"/>
          </a:p>
          <a:p>
            <a:pPr eaLnBrk="0" hangingPunct="0">
              <a:defRPr/>
            </a:pPr>
            <a:r>
              <a:rPr lang="ru-RU" sz="1400" b="0" dirty="0">
                <a:cs typeface="Times New Roman" pitchFamily="18" charset="0"/>
              </a:rPr>
              <a:t>______________________________________________________________________</a:t>
            </a:r>
            <a:endParaRPr lang="ru-RU" sz="1400" b="0" dirty="0"/>
          </a:p>
          <a:p>
            <a:pPr eaLnBrk="0" hangingPunct="0">
              <a:defRPr/>
            </a:pPr>
            <a:r>
              <a:rPr lang="ru-RU" sz="1400" b="0" dirty="0">
                <a:cs typeface="Times New Roman" pitchFamily="18" charset="0"/>
              </a:rPr>
              <a:t>изготовленная в соответствии ______________________________________________________________________</a:t>
            </a:r>
            <a:endParaRPr lang="ru-RU" sz="1400" b="0" dirty="0"/>
          </a:p>
          <a:p>
            <a:pPr eaLnBrk="0" hangingPunct="0">
              <a:defRPr/>
            </a:pPr>
            <a:r>
              <a:rPr lang="ru-RU" sz="1400" b="0" dirty="0">
                <a:cs typeface="Times New Roman" pitchFamily="18" charset="0"/>
              </a:rPr>
              <a:t>______________________________________________________________________</a:t>
            </a:r>
            <a:endParaRPr lang="ru-RU" sz="1400" b="0" dirty="0"/>
          </a:p>
          <a:p>
            <a:pPr eaLnBrk="0" hangingPunct="0">
              <a:defRPr/>
            </a:pPr>
            <a:r>
              <a:rPr lang="ru-RU" sz="1400" b="0" dirty="0">
                <a:cs typeface="Times New Roman" pitchFamily="18" charset="0"/>
              </a:rPr>
              <a:t>СООТВЕТСТВУЕТ (НЕ СООТВЕТСТВУЕТ) санитарным правилам ______________</a:t>
            </a:r>
            <a:endParaRPr lang="ru-RU" sz="1400" b="0" dirty="0"/>
          </a:p>
          <a:p>
            <a:pPr eaLnBrk="0" hangingPunct="0">
              <a:defRPr/>
            </a:pPr>
            <a:r>
              <a:rPr lang="ru-RU" sz="1400" b="0" dirty="0">
                <a:cs typeface="Times New Roman" pitchFamily="18" charset="0"/>
              </a:rPr>
              <a:t>______________________________________________________________________</a:t>
            </a:r>
            <a:endParaRPr lang="ru-RU" sz="1400" b="0" dirty="0"/>
          </a:p>
          <a:p>
            <a:pPr eaLnBrk="0" hangingPunct="0">
              <a:defRPr/>
            </a:pPr>
            <a:r>
              <a:rPr lang="ru-RU" sz="1400" b="0" dirty="0">
                <a:cs typeface="Times New Roman" pitchFamily="18" charset="0"/>
              </a:rPr>
              <a:t>   (ненужное зачеркнуть, указать полное наименование санитарных правил)</a:t>
            </a:r>
            <a:endParaRPr lang="ru-RU" sz="1400" b="0" dirty="0"/>
          </a:p>
          <a:p>
            <a:pPr eaLnBrk="0" hangingPunct="0">
              <a:defRPr/>
            </a:pPr>
            <a:r>
              <a:rPr lang="ru-RU" sz="1400" b="0" dirty="0">
                <a:cs typeface="Times New Roman" pitchFamily="18" charset="0"/>
              </a:rPr>
              <a:t>Организация – </a:t>
            </a:r>
            <a:r>
              <a:rPr lang="ru-RU" sz="1400" b="0" dirty="0" err="1">
                <a:cs typeface="Times New Roman" pitchFamily="18" charset="0"/>
              </a:rPr>
              <a:t>изготовитель______________________________________________</a:t>
            </a:r>
            <a:r>
              <a:rPr lang="ru-RU" sz="1400" b="0" dirty="0">
                <a:cs typeface="Times New Roman" pitchFamily="18" charset="0"/>
              </a:rPr>
              <a:t> ______________________________________________________________________</a:t>
            </a:r>
            <a:endParaRPr lang="ru-RU" sz="1400" b="0" dirty="0"/>
          </a:p>
          <a:p>
            <a:pPr eaLnBrk="0" hangingPunct="0">
              <a:defRPr/>
            </a:pPr>
            <a:r>
              <a:rPr lang="ru-RU" sz="1400" b="0" dirty="0">
                <a:cs typeface="Times New Roman" pitchFamily="18" charset="0"/>
              </a:rPr>
              <a:t>Получатель санитарно - эпидемиологического заключения</a:t>
            </a:r>
            <a:endParaRPr lang="ru-RU" sz="1400" b="0" dirty="0"/>
          </a:p>
          <a:p>
            <a:pPr eaLnBrk="0" hangingPunct="0">
              <a:defRPr/>
            </a:pPr>
            <a:r>
              <a:rPr lang="ru-RU" sz="1400" b="0" dirty="0">
                <a:cs typeface="Times New Roman" pitchFamily="18" charset="0"/>
              </a:rPr>
              <a:t>______________________________________________________________________</a:t>
            </a:r>
            <a:endParaRPr lang="ru-RU" sz="1400" b="0" dirty="0"/>
          </a:p>
          <a:p>
            <a:pPr eaLnBrk="0" hangingPunct="0">
              <a:defRPr/>
            </a:pPr>
            <a:r>
              <a:rPr lang="ru-RU" sz="1400" b="0" dirty="0">
                <a:cs typeface="Times New Roman" pitchFamily="18" charset="0"/>
              </a:rPr>
              <a:t>Основанием для    признания    продукции    соответствующей    (не</a:t>
            </a:r>
            <a:endParaRPr lang="ru-RU" sz="1400" b="0" dirty="0"/>
          </a:p>
          <a:p>
            <a:pPr eaLnBrk="0" hangingPunct="0">
              <a:defRPr/>
            </a:pPr>
            <a:r>
              <a:rPr lang="ru-RU" sz="1400" b="0" dirty="0">
                <a:cs typeface="Times New Roman" pitchFamily="18" charset="0"/>
              </a:rPr>
              <a:t>соответствующей) санитарным правилам являются:</a:t>
            </a:r>
            <a:endParaRPr lang="ru-RU" sz="1400" b="0" dirty="0"/>
          </a:p>
          <a:p>
            <a:pPr eaLnBrk="0" hangingPunct="0">
              <a:defRPr/>
            </a:pPr>
            <a:r>
              <a:rPr lang="ru-RU" sz="1400" b="0" dirty="0">
                <a:cs typeface="Times New Roman" pitchFamily="18" charset="0"/>
              </a:rPr>
              <a:t>______________________________________________________________________</a:t>
            </a:r>
            <a:endParaRPr lang="ru-RU" sz="1400" b="0" dirty="0"/>
          </a:p>
          <a:p>
            <a:pPr eaLnBrk="0" hangingPunct="0">
              <a:defRPr/>
            </a:pPr>
            <a:r>
              <a:rPr lang="ru-RU" sz="1400" b="0" dirty="0">
                <a:cs typeface="Times New Roman" pitchFamily="18" charset="0"/>
              </a:rPr>
              <a:t> (перечислить рассмотренные протоколы исследований, наименование</a:t>
            </a:r>
            <a:endParaRPr lang="ru-RU" sz="1400" b="0" dirty="0"/>
          </a:p>
          <a:p>
            <a:pPr eaLnBrk="0" hangingPunct="0">
              <a:defRPr/>
            </a:pPr>
            <a:r>
              <a:rPr lang="ru-RU" sz="1400" b="0" dirty="0">
                <a:cs typeface="Times New Roman" pitchFamily="18" charset="0"/>
              </a:rPr>
              <a:t> учреждения, проводившего исследования, другие рассмотренные  документы)</a:t>
            </a:r>
            <a:endParaRPr lang="ru-RU" sz="1400" dirty="0"/>
          </a:p>
        </p:txBody>
      </p:sp>
      <p:sp>
        <p:nvSpPr>
          <p:cNvPr id="2" name="TextBox 1"/>
          <p:cNvSpPr txBox="1"/>
          <p:nvPr/>
        </p:nvSpPr>
        <p:spPr>
          <a:xfrm>
            <a:off x="6372200" y="55657"/>
            <a:ext cx="21602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Приложение 7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1285875" y="1357313"/>
            <a:ext cx="7858125" cy="31432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+mn-lt"/>
              </a:rPr>
              <a:t/>
            </a:r>
            <a:br>
              <a:rPr lang="ru-RU" sz="20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+mn-lt"/>
              </a:rPr>
            </a:br>
            <a:endParaRPr lang="ru-RU" altLang="ru-RU" sz="2000" dirty="0" smtClean="0">
              <a:solidFill>
                <a:srgbClr val="23538D"/>
              </a:solidFill>
              <a:latin typeface="+mn-lt"/>
            </a:endParaRPr>
          </a:p>
        </p:txBody>
      </p:sp>
      <p:sp>
        <p:nvSpPr>
          <p:cNvPr id="99329" name="Rectangle 1"/>
          <p:cNvSpPr>
            <a:spLocks noChangeArrowheads="1"/>
          </p:cNvSpPr>
          <p:nvPr/>
        </p:nvSpPr>
        <p:spPr bwMode="auto">
          <a:xfrm>
            <a:off x="1043608" y="188640"/>
            <a:ext cx="7416824" cy="54168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 eaLnBrk="0" hangingPunct="0">
              <a:defRPr/>
            </a:pPr>
            <a:r>
              <a:rPr lang="ru-RU" sz="1200" b="0" dirty="0"/>
              <a:t>Оборотная сторона формы</a:t>
            </a:r>
          </a:p>
          <a:p>
            <a:pPr algn="r">
              <a:defRPr/>
            </a:pPr>
            <a:r>
              <a:rPr lang="ru-RU" sz="1200" b="0" dirty="0"/>
              <a:t>                                                  </a:t>
            </a:r>
          </a:p>
          <a:p>
            <a:pPr>
              <a:defRPr/>
            </a:pPr>
            <a:r>
              <a:rPr lang="ru-RU" sz="1400" b="0" dirty="0"/>
              <a:t>              Гигиеническая характеристика продукции</a:t>
            </a:r>
          </a:p>
          <a:p>
            <a:pPr>
              <a:defRPr/>
            </a:pPr>
            <a:r>
              <a:rPr lang="ru-RU" sz="1400" dirty="0"/>
              <a:t> </a:t>
            </a:r>
          </a:p>
          <a:p>
            <a:pPr>
              <a:defRPr/>
            </a:pPr>
            <a:r>
              <a:rPr lang="ru-RU" sz="1400" b="0" dirty="0"/>
              <a:t>Вещества,                                  	 Гигиенический норматив</a:t>
            </a:r>
          </a:p>
          <a:p>
            <a:pPr>
              <a:defRPr/>
            </a:pPr>
            <a:r>
              <a:rPr lang="ru-RU" sz="1400" b="0" dirty="0"/>
              <a:t>показатели (факторы)                     	(</a:t>
            </a:r>
            <a:r>
              <a:rPr lang="ru-RU" sz="1400" b="0" dirty="0" err="1"/>
              <a:t>СанПиН</a:t>
            </a:r>
            <a:r>
              <a:rPr lang="ru-RU" sz="1400" b="0" dirty="0"/>
              <a:t>, МДУ, ПДК и т.д.)</a:t>
            </a:r>
          </a:p>
          <a:p>
            <a:pPr>
              <a:defRPr/>
            </a:pPr>
            <a:r>
              <a:rPr lang="ru-RU" sz="1400" b="0" dirty="0"/>
              <a:t>  </a:t>
            </a:r>
          </a:p>
          <a:p>
            <a:pPr>
              <a:defRPr/>
            </a:pPr>
            <a:r>
              <a:rPr lang="ru-RU" sz="1400" b="0" dirty="0"/>
              <a:t>Область применения: _________________________________________</a:t>
            </a:r>
          </a:p>
          <a:p>
            <a:pPr>
              <a:defRPr/>
            </a:pPr>
            <a:r>
              <a:rPr lang="ru-RU" sz="1400" b="0" dirty="0"/>
              <a:t>____________________________________________________________</a:t>
            </a:r>
          </a:p>
          <a:p>
            <a:pPr>
              <a:defRPr/>
            </a:pPr>
            <a:r>
              <a:rPr lang="ru-RU" sz="1400" b="0" dirty="0"/>
              <a:t>____________________________________________________________</a:t>
            </a:r>
          </a:p>
          <a:p>
            <a:pPr>
              <a:defRPr/>
            </a:pPr>
            <a:endParaRPr lang="ru-RU" sz="1400" dirty="0"/>
          </a:p>
          <a:p>
            <a:pPr>
              <a:defRPr/>
            </a:pPr>
            <a:r>
              <a:rPr lang="ru-RU" sz="1400" b="0" dirty="0"/>
              <a:t> Необходимые условия  использования,  хранения,  транспортировки  и меры безопасности: _________________________________________</a:t>
            </a:r>
          </a:p>
          <a:p>
            <a:pPr>
              <a:defRPr/>
            </a:pPr>
            <a:r>
              <a:rPr lang="ru-RU" sz="1400" b="0" dirty="0"/>
              <a:t>____________________________________________________________</a:t>
            </a:r>
          </a:p>
          <a:p>
            <a:pPr>
              <a:defRPr/>
            </a:pPr>
            <a:r>
              <a:rPr lang="ru-RU" sz="1400" b="0" dirty="0"/>
              <a:t>____________________________________________________________</a:t>
            </a:r>
          </a:p>
          <a:p>
            <a:pPr>
              <a:defRPr/>
            </a:pPr>
            <a:r>
              <a:rPr lang="ru-RU" sz="1400" b="0" dirty="0"/>
              <a:t> </a:t>
            </a:r>
          </a:p>
          <a:p>
            <a:pPr>
              <a:defRPr/>
            </a:pPr>
            <a:r>
              <a:rPr lang="ru-RU" sz="1400" b="0" dirty="0"/>
              <a:t>Информация, наносимая на </a:t>
            </a:r>
            <a:r>
              <a:rPr lang="ru-RU" sz="1400" b="0" dirty="0" err="1"/>
              <a:t>этикетку:____________________________</a:t>
            </a:r>
            <a:r>
              <a:rPr lang="ru-RU" sz="1400" b="0" dirty="0"/>
              <a:t> </a:t>
            </a:r>
          </a:p>
          <a:p>
            <a:pPr>
              <a:defRPr/>
            </a:pPr>
            <a:r>
              <a:rPr lang="ru-RU" sz="1400" b="0" dirty="0"/>
              <a:t>____________________________________________________________</a:t>
            </a:r>
          </a:p>
          <a:p>
            <a:pPr>
              <a:defRPr/>
            </a:pPr>
            <a:r>
              <a:rPr lang="ru-RU" sz="1400" dirty="0"/>
              <a:t>  </a:t>
            </a:r>
          </a:p>
          <a:p>
            <a:pPr>
              <a:defRPr/>
            </a:pPr>
            <a:r>
              <a:rPr lang="ru-RU" sz="1400" b="0" dirty="0"/>
              <a:t>Заключение действительно до   ________________                                                                                                                      </a:t>
            </a:r>
          </a:p>
          <a:p>
            <a:pPr>
              <a:defRPr/>
            </a:pPr>
            <a:endParaRPr lang="ru-RU" sz="1400" b="0" dirty="0"/>
          </a:p>
          <a:p>
            <a:pPr>
              <a:defRPr/>
            </a:pPr>
            <a:r>
              <a:rPr lang="ru-RU" sz="1400" b="0" dirty="0"/>
              <a:t>Главный государственный</a:t>
            </a:r>
          </a:p>
          <a:p>
            <a:pPr>
              <a:defRPr/>
            </a:pPr>
            <a:r>
              <a:rPr lang="ru-RU" sz="1400" b="0" dirty="0"/>
              <a:t>санитарный врач</a:t>
            </a:r>
          </a:p>
          <a:p>
            <a:pPr>
              <a:defRPr/>
            </a:pPr>
            <a:r>
              <a:rPr lang="ru-RU" sz="1400" b="0" dirty="0"/>
              <a:t>(заместитель главного</a:t>
            </a:r>
          </a:p>
          <a:p>
            <a:pPr>
              <a:defRPr/>
            </a:pPr>
            <a:r>
              <a:rPr lang="ru-RU" sz="1400" b="0" dirty="0"/>
              <a:t>государственного санитарного врача)</a:t>
            </a:r>
            <a:endParaRPr lang="ru-RU" sz="1400" b="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129</Words>
  <Application>Microsoft Office PowerPoint</Application>
  <PresentationFormat>Экран (4:3)</PresentationFormat>
  <Paragraphs>53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     </vt:lpstr>
      <vt:lpstr>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</dc:title>
  <dc:creator>ootHodyrev428</dc:creator>
  <cp:lastModifiedBy>karabina</cp:lastModifiedBy>
  <cp:revision>3</cp:revision>
  <dcterms:created xsi:type="dcterms:W3CDTF">2019-11-06T04:54:43Z</dcterms:created>
  <dcterms:modified xsi:type="dcterms:W3CDTF">2020-01-10T02:36:11Z</dcterms:modified>
</cp:coreProperties>
</file>